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65" r:id="rId5"/>
    <p:sldId id="260" r:id="rId6"/>
    <p:sldId id="258" r:id="rId7"/>
    <p:sldId id="261" r:id="rId8"/>
    <p:sldId id="266" r:id="rId9"/>
    <p:sldId id="263" r:id="rId10"/>
    <p:sldId id="268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971E-E11E-32D4-743C-463CC7E74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625990-8BD9-F429-E182-058597A85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CC261-A897-A25C-942A-3C01000E7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1BE1-0ADF-4F7F-AFB9-641C7AF705E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7C1A3-232D-8EF2-8FCC-42C0AB576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D9D51-B092-8484-F568-2B8398B9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CBC4F-0DA8-495E-BDA4-EF007DD06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89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696D-C7CD-946A-81EC-166470C3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419E8-117D-BDC8-D7E6-FECCCDA1C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6305B-B583-0249-6485-8DC7C83AB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1BE1-0ADF-4F7F-AFB9-641C7AF705E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D19B6-B215-B85F-D6C3-C893DC633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88E9B-3CA4-C586-C621-F5C614E3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CBC4F-0DA8-495E-BDA4-EF007DD06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504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926B85-80CE-703E-7B9D-531136B0C3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A3901A-351B-F3BE-1C2A-192F447AA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DF5BD-C5A9-9C49-C5B7-D57F77733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1BE1-0ADF-4F7F-AFB9-641C7AF705E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A83EA-23E6-9A24-CA63-D2EE08067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A5AC8-4A72-3949-5E8A-A72F75E90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CBC4F-0DA8-495E-BDA4-EF007DD06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709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6B4C6-7273-04A4-A445-C6E8B125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29BCF-3C41-B70C-13FB-AF668BFD4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3B1BA-D0C3-EE6B-38EC-16A2C7FC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1BE1-0ADF-4F7F-AFB9-641C7AF705E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CFE8F-13F8-4456-C137-359E138F3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82964-732D-E612-D11B-5CAFB7CC6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CBC4F-0DA8-495E-BDA4-EF007DD06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06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E6954-A2FD-A232-EF57-A66ECF6DC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6516F-320E-A7C2-13E3-4C956F4CF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AF90D-087A-4828-A38B-BFC18410B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1BE1-0ADF-4F7F-AFB9-641C7AF705E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F7D20-48BD-28CC-3B14-7CE3DB50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096AD-55E2-9E02-26B5-0BD5A59C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CBC4F-0DA8-495E-BDA4-EF007DD06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444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4139-0D95-4DD8-BD3C-F1F8E9B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4878A-4016-0EB9-7ACF-1851DE3383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5E101-C21C-87C4-24D9-575A1EE88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7CB00-FC07-86C4-7574-41A421370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1BE1-0ADF-4F7F-AFB9-641C7AF705E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77C50-4368-EF84-EEE0-C2888DBB0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90522-4B32-E6F5-B251-2CDC4E0E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CBC4F-0DA8-495E-BDA4-EF007DD06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917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74C3-BA13-382A-5DE2-0D29F8AAE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66F49-8C19-79DE-B419-0F4D7B2DD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C3F54-05CB-496E-7AC1-CA0409538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1D8B9-2789-0F78-375F-A1CBAA47F3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0D2868-99EC-0662-0E00-4126975F24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5D8958-533B-3702-573E-7A3FA5DA6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1BE1-0ADF-4F7F-AFB9-641C7AF705E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22937E-4884-E27C-873E-1C1A035F2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7F31C-6529-87DF-CAAB-0BFF04CBE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CBC4F-0DA8-495E-BDA4-EF007DD06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85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296D-E732-E3EF-D26A-F27F32F5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6A02AC-9D59-F31F-DD18-FC7AD3C47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1BE1-0ADF-4F7F-AFB9-641C7AF705E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6DA38A-2349-D37A-DA50-8D459BED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D62DC-2465-FEB5-5FBA-F7B52734C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CBC4F-0DA8-495E-BDA4-EF007DD06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09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6E4265-4BF4-CB9F-F9C8-2C53DD9A0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1BE1-0ADF-4F7F-AFB9-641C7AF705E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52539-73D3-9DA5-FBBD-2ABCF149F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F7EA9-D14E-E6BF-B30D-D59EE954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CBC4F-0DA8-495E-BDA4-EF007DD06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881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E08F-EF08-A52C-E8B4-3FF91958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906A1-6F30-4EE2-EFF3-CF2BE582F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7F3E8-2B85-A38F-2597-D3FE7884D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CF70F-2F9A-2EF8-A852-FE2CECEF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1BE1-0ADF-4F7F-AFB9-641C7AF705E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F5700-5708-01D0-E974-F3DB827D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AED50-961A-9D1A-DE22-285099E0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CBC4F-0DA8-495E-BDA4-EF007DD06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701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1EE49-9F69-12C2-A197-503622F5A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68EA5E-2B50-4CCB-8CC3-5BE3B39A3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A80AE-5C0B-24E6-890F-CBB5905D8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D1820-A371-7325-8ACB-7B9CCF42C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1BE1-0ADF-4F7F-AFB9-641C7AF705E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DBC89-A12A-4739-2C2E-C45ABDBB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0C337-70D3-96F9-64A8-6443078FB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CBC4F-0DA8-495E-BDA4-EF007DD06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16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847C0D-E4F4-7963-E1F0-849D8EF0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E23A3-7757-8E68-69F2-4C91A9D03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2060C-DCF5-C4CC-44D0-DBCF9B2D8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21BE1-0ADF-4F7F-AFB9-641C7AF705E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E7B4F-87A1-670E-6DB0-4C7DCCFE2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3ABDB-F2A2-5CA8-4ED6-5E5602EE6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CBC4F-0DA8-495E-BDA4-EF007DD06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862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BA8C1-6E88-AAFF-E8F4-661F7C648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24" t="12645" r="16805" b="13128"/>
          <a:stretch/>
        </p:blipFill>
        <p:spPr>
          <a:xfrm>
            <a:off x="641023" y="-1839"/>
            <a:ext cx="10972799" cy="688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9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60B9C-C492-795E-A631-E71303E86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90" t="13196" r="9226" b="12302"/>
          <a:stretch/>
        </p:blipFill>
        <p:spPr>
          <a:xfrm>
            <a:off x="-84841" y="103695"/>
            <a:ext cx="12452807" cy="66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68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A3811-D14A-32BC-421B-98686A68D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12" t="30514" r="9691" b="18901"/>
          <a:stretch/>
        </p:blipFill>
        <p:spPr>
          <a:xfrm>
            <a:off x="-18538" y="1"/>
            <a:ext cx="12229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81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685289-8F2A-6998-8709-C4BBB4D52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7" t="11822" r="9381" b="11203"/>
          <a:stretch/>
        </p:blipFill>
        <p:spPr>
          <a:xfrm>
            <a:off x="-273378" y="0"/>
            <a:ext cx="12916395" cy="703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7183-75C9-83AC-F8FB-133831761C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8AF86-3CB8-CB84-369C-6075691229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E15DB-004B-D2C6-DB60-6A8417A82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5" t="12508" r="12500" b="12989"/>
          <a:stretch/>
        </p:blipFill>
        <p:spPr>
          <a:xfrm>
            <a:off x="0" y="-45370"/>
            <a:ext cx="12248598" cy="69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05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0A3791-A19A-5683-03D6-E98CA5319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96" t="13333" r="10464" b="12990"/>
          <a:stretch/>
        </p:blipFill>
        <p:spPr>
          <a:xfrm>
            <a:off x="141039" y="86740"/>
            <a:ext cx="11909921" cy="6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73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9F159C-5E98-992C-E8FB-67CA178E9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9" t="11960" r="10773" b="11889"/>
          <a:stretch/>
        </p:blipFill>
        <p:spPr>
          <a:xfrm>
            <a:off x="297249" y="65987"/>
            <a:ext cx="11514537" cy="672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71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83813C-B76D-1009-2DC3-4EFC2575A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20" t="11959" r="10386" b="12440"/>
          <a:stretch/>
        </p:blipFill>
        <p:spPr>
          <a:xfrm>
            <a:off x="-101467" y="0"/>
            <a:ext cx="12593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8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7EC9F4-C53E-D172-A2E2-837E84CE7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6" t="12508" r="11005" b="12440"/>
          <a:stretch/>
        </p:blipFill>
        <p:spPr>
          <a:xfrm>
            <a:off x="-84841" y="-197962"/>
            <a:ext cx="12480405" cy="705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43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0233B2-370B-3F6C-0376-EEE22EE0C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3" t="11959" r="11083" b="11752"/>
          <a:stretch/>
        </p:blipFill>
        <p:spPr>
          <a:xfrm>
            <a:off x="47023" y="-21471"/>
            <a:ext cx="12097953" cy="687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2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A762F8-40DE-9884-F48D-1759B3DFA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8" t="12233" r="11933" b="12303"/>
          <a:stretch/>
        </p:blipFill>
        <p:spPr>
          <a:xfrm>
            <a:off x="81738" y="0"/>
            <a:ext cx="12028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85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56A276-7B0A-169A-C9F6-641F987E7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53" t="12095" r="10463" b="11203"/>
          <a:stretch/>
        </p:blipFill>
        <p:spPr>
          <a:xfrm>
            <a:off x="-370145" y="0"/>
            <a:ext cx="12593500" cy="698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02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Navya Yadav</dc:creator>
  <cp:lastModifiedBy>Navya Yadav</cp:lastModifiedBy>
  <cp:revision>2</cp:revision>
  <dcterms:created xsi:type="dcterms:W3CDTF">2024-08-30T07:46:15Z</dcterms:created>
  <dcterms:modified xsi:type="dcterms:W3CDTF">2024-08-30T08:44:15Z</dcterms:modified>
</cp:coreProperties>
</file>